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702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>
                <a:solidFill>
                  <a:srgbClr val="00B050"/>
                </a:solidFill>
              </a:rPr>
              <a:t>9</a:t>
            </a:r>
            <a:r>
              <a:rPr lang="en-US" dirty="0" smtClean="0">
                <a:solidFill>
                  <a:srgbClr val="00B050"/>
                </a:solidFill>
              </a:rPr>
              <a:t> de </a:t>
            </a:r>
            <a:r>
              <a:rPr lang="en-US" dirty="0" err="1" smtClean="0">
                <a:solidFill>
                  <a:srgbClr val="00B050"/>
                </a:solidFill>
              </a:rPr>
              <a:t>junio</a:t>
            </a:r>
            <a:r>
              <a:rPr lang="en-US" dirty="0" smtClean="0">
                <a:solidFill>
                  <a:srgbClr val="00B050"/>
                </a:solidFill>
              </a:rPr>
              <a:t> del 2015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</a:t>
            </a:r>
            <a:r>
              <a:rPr lang="es-ES_tradnl" dirty="0" smtClean="0">
                <a:solidFill>
                  <a:srgbClr val="FF0000"/>
                </a:solidFill>
              </a:rPr>
              <a:t>88a:  </a:t>
            </a:r>
            <a:r>
              <a:rPr lang="es-ES_tradnl" dirty="0" smtClean="0"/>
              <a:t>¿Quién es el personaje principal de la película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movie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“</a:t>
            </a:r>
            <a:r>
              <a:rPr lang="es-ES_tradnl" dirty="0" err="1" smtClean="0"/>
              <a:t>Goal</a:t>
            </a:r>
            <a:r>
              <a:rPr lang="es-ES_tradnl" dirty="0" smtClean="0"/>
              <a:t>: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Dream</a:t>
            </a:r>
            <a:r>
              <a:rPr lang="es-ES_tradnl" dirty="0" smtClean="0"/>
              <a:t> </a:t>
            </a:r>
            <a:r>
              <a:rPr lang="es-ES_tradnl" dirty="0" err="1" smtClean="0"/>
              <a:t>Begins</a:t>
            </a:r>
            <a:r>
              <a:rPr lang="es-ES_tradnl" dirty="0" smtClean="0"/>
              <a:t>”?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/>
              <a:t>Leer las preguntas del paquete distribuido</a:t>
            </a:r>
          </a:p>
          <a:p>
            <a:r>
              <a:rPr lang="es-ES_tradnl" dirty="0" smtClean="0"/>
              <a:t>Mirar la primera parte de la película </a:t>
            </a:r>
          </a:p>
          <a:p>
            <a:r>
              <a:rPr lang="es-ES_tradnl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</a:t>
            </a:r>
            <a:r>
              <a:rPr lang="es-ES_tradnl" smtClean="0">
                <a:solidFill>
                  <a:srgbClr val="FF0000"/>
                </a:solidFill>
              </a:rPr>
              <a:t># </a:t>
            </a:r>
            <a:r>
              <a:rPr lang="es-ES_tradnl" smtClean="0">
                <a:solidFill>
                  <a:srgbClr val="FF0000"/>
                </a:solidFill>
              </a:rPr>
              <a:t>88a:</a:t>
            </a: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/>
              <a:t>Completa las preguntas 1-4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6864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70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702 La fecha es el 9 de junio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11</cp:revision>
  <cp:lastPrinted>2015-06-09T15:12:24Z</cp:lastPrinted>
  <dcterms:created xsi:type="dcterms:W3CDTF">2014-12-15T19:13:06Z</dcterms:created>
  <dcterms:modified xsi:type="dcterms:W3CDTF">2015-06-12T13:38:04Z</dcterms:modified>
</cp:coreProperties>
</file>